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80" d="100"/>
          <a:sy n="80" d="100"/>
        </p:scale>
        <p:origin x="-1926" y="-61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BE00CC-FB8D-4383-B8CC-07EEF5D01623}" type="datetimeFigureOut">
              <a:rPr lang="en-US" smtClean="0"/>
              <a:t>7/18/2013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BA3041-CCB6-4F92-9D17-B86BEA2087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40483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BE00CC-FB8D-4383-B8CC-07EEF5D01623}" type="datetimeFigureOut">
              <a:rPr lang="en-US" smtClean="0"/>
              <a:t>7/18/2013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BA3041-CCB6-4F92-9D17-B86BEA2087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33448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BE00CC-FB8D-4383-B8CC-07EEF5D01623}" type="datetimeFigureOut">
              <a:rPr lang="en-US" smtClean="0"/>
              <a:t>7/18/2013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BA3041-CCB6-4F92-9D17-B86BEA2087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17451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BE00CC-FB8D-4383-B8CC-07EEF5D01623}" type="datetimeFigureOut">
              <a:rPr lang="en-US" smtClean="0"/>
              <a:t>7/18/2013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BA3041-CCB6-4F92-9D17-B86BEA2087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80514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BE00CC-FB8D-4383-B8CC-07EEF5D01623}" type="datetimeFigureOut">
              <a:rPr lang="en-US" smtClean="0"/>
              <a:t>7/18/2013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BA3041-CCB6-4F92-9D17-B86BEA2087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53918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BE00CC-FB8D-4383-B8CC-07EEF5D01623}" type="datetimeFigureOut">
              <a:rPr lang="en-US" smtClean="0"/>
              <a:t>7/18/2013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BA3041-CCB6-4F92-9D17-B86BEA2087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63270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BE00CC-FB8D-4383-B8CC-07EEF5D01623}" type="datetimeFigureOut">
              <a:rPr lang="en-US" smtClean="0"/>
              <a:t>7/18/2013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BA3041-CCB6-4F92-9D17-B86BEA2087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94279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BE00CC-FB8D-4383-B8CC-07EEF5D01623}" type="datetimeFigureOut">
              <a:rPr lang="en-US" smtClean="0"/>
              <a:t>7/18/2013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BA3041-CCB6-4F92-9D17-B86BEA2087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60462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BE00CC-FB8D-4383-B8CC-07EEF5D01623}" type="datetimeFigureOut">
              <a:rPr lang="en-US" smtClean="0"/>
              <a:t>7/18/2013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BA3041-CCB6-4F92-9D17-B86BEA2087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43414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BE00CC-FB8D-4383-B8CC-07EEF5D01623}" type="datetimeFigureOut">
              <a:rPr lang="en-US" smtClean="0"/>
              <a:t>7/18/2013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BA3041-CCB6-4F92-9D17-B86BEA2087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15586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BE00CC-FB8D-4383-B8CC-07EEF5D01623}" type="datetimeFigureOut">
              <a:rPr lang="en-US" smtClean="0"/>
              <a:t>7/18/2013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BA3041-CCB6-4F92-9D17-B86BEA2087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13511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BE00CC-FB8D-4383-B8CC-07EEF5D01623}" type="datetimeFigureOut">
              <a:rPr lang="en-US" smtClean="0"/>
              <a:t>7/18/2013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BA3041-CCB6-4F92-9D17-B86BEA2087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06364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3125"/>
          <a:stretch/>
        </p:blipFill>
        <p:spPr>
          <a:xfrm>
            <a:off x="-228600" y="0"/>
            <a:ext cx="9372600" cy="6858000"/>
          </a:xfrm>
          <a:prstGeom prst="rect">
            <a:avLst/>
          </a:prstGeom>
        </p:spPr>
      </p:pic>
      <p:sp>
        <p:nvSpPr>
          <p:cNvPr id="5" name="Title 3"/>
          <p:cNvSpPr>
            <a:spLocks noGrp="1"/>
          </p:cNvSpPr>
          <p:nvPr>
            <p:ph type="ctrTitle"/>
          </p:nvPr>
        </p:nvSpPr>
        <p:spPr>
          <a:xfrm>
            <a:off x="304800" y="685800"/>
            <a:ext cx="7772400" cy="2152650"/>
          </a:xfrm>
        </p:spPr>
        <p:txBody>
          <a:bodyPr>
            <a:noAutofit/>
          </a:bodyPr>
          <a:lstStyle/>
          <a:p>
            <a:pPr algn="l"/>
            <a:r>
              <a:rPr lang="en-US" sz="2400" b="1" dirty="0" smtClean="0">
                <a:solidFill>
                  <a:schemeClr val="accent3"/>
                </a:solidFill>
                <a:latin typeface="Cambria" pitchFamily="18" charset="0"/>
              </a:rPr>
              <a:t>IN CONCERT:</a:t>
            </a:r>
            <a:r>
              <a:rPr lang="en-US" b="1" i="1" dirty="0" smtClean="0">
                <a:latin typeface="Cambria" pitchFamily="18" charset="0"/>
              </a:rPr>
              <a:t/>
            </a:r>
            <a:br>
              <a:rPr lang="en-US" b="1" i="1" dirty="0" smtClean="0">
                <a:latin typeface="Cambria" pitchFamily="18" charset="0"/>
              </a:rPr>
            </a:br>
            <a:r>
              <a:rPr lang="en-US" b="1" i="1" dirty="0" smtClean="0">
                <a:latin typeface="Cambria" pitchFamily="18" charset="0"/>
              </a:rPr>
              <a:t>Children of the World</a:t>
            </a:r>
            <a:r>
              <a:rPr lang="en-US" b="1" dirty="0" smtClean="0">
                <a:latin typeface="Cambria" pitchFamily="18" charset="0"/>
              </a:rPr>
              <a:t/>
            </a:r>
            <a:br>
              <a:rPr lang="en-US" b="1" dirty="0" smtClean="0">
                <a:latin typeface="Cambria" pitchFamily="18" charset="0"/>
              </a:rPr>
            </a:br>
            <a:r>
              <a:rPr lang="en-US" sz="3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ambria" pitchFamily="18" charset="0"/>
              </a:rPr>
              <a:t>International Children’s Choir</a:t>
            </a:r>
            <a:endParaRPr lang="en-US" sz="3200" dirty="0">
              <a:solidFill>
                <a:schemeClr val="tx1">
                  <a:lumMod val="50000"/>
                  <a:lumOff val="50000"/>
                </a:schemeClr>
              </a:solidFill>
              <a:latin typeface="Cambria" pitchFamily="18" charset="0"/>
            </a:endParaRPr>
          </a:p>
        </p:txBody>
      </p:sp>
      <p:sp>
        <p:nvSpPr>
          <p:cNvPr id="6" name="Subtitle 4"/>
          <p:cNvSpPr>
            <a:spLocks noGrp="1"/>
          </p:cNvSpPr>
          <p:nvPr>
            <p:ph type="subTitle" idx="1"/>
          </p:nvPr>
        </p:nvSpPr>
        <p:spPr>
          <a:xfrm>
            <a:off x="1295400" y="3581400"/>
            <a:ext cx="3162300" cy="2895600"/>
          </a:xfrm>
        </p:spPr>
        <p:txBody>
          <a:bodyPr>
            <a:normAutofit/>
          </a:bodyPr>
          <a:lstStyle/>
          <a:p>
            <a:pPr algn="l"/>
            <a:r>
              <a:rPr lang="en-US" sz="2000" b="1" cap="all" dirty="0" smtClean="0"/>
              <a:t>When:</a:t>
            </a:r>
          </a:p>
          <a:p>
            <a:pPr algn="l"/>
            <a:endParaRPr lang="en-US" sz="2000" b="1" cap="all" dirty="0" smtClean="0"/>
          </a:p>
          <a:p>
            <a:pPr algn="l"/>
            <a:endParaRPr lang="en-US" sz="2000" b="1" cap="all" dirty="0"/>
          </a:p>
          <a:p>
            <a:pPr algn="l"/>
            <a:endParaRPr lang="en-US" sz="2000" b="1" cap="all" dirty="0" smtClean="0"/>
          </a:p>
          <a:p>
            <a:pPr algn="l"/>
            <a:r>
              <a:rPr lang="en-US" sz="2000" b="1" cap="all" dirty="0" smtClean="0"/>
              <a:t>Where:</a:t>
            </a:r>
          </a:p>
          <a:p>
            <a:pPr algn="l"/>
            <a:endParaRPr lang="en-US" sz="2000" b="1" cap="all" dirty="0"/>
          </a:p>
        </p:txBody>
      </p:sp>
    </p:spTree>
    <p:extLst>
      <p:ext uri="{BB962C8B-B14F-4D97-AF65-F5344CB8AC3E}">
        <p14:creationId xmlns:p14="http://schemas.microsoft.com/office/powerpoint/2010/main" val="393645261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7</Words>
  <Application>Microsoft Office PowerPoint</Application>
  <PresentationFormat>On-screen Show (4:3)</PresentationFormat>
  <Paragraphs>6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IN CONCERT: Children of the World International Children’s Choir</vt:lpstr>
    </vt:vector>
  </TitlesOfParts>
  <Company>World Help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 CONCERT: Children of the World International Children’s Choir</dc:title>
  <dc:creator>Allyn Lyttle</dc:creator>
  <cp:lastModifiedBy>Allyn Lyttle</cp:lastModifiedBy>
  <cp:revision>1</cp:revision>
  <dcterms:created xsi:type="dcterms:W3CDTF">2013-07-18T19:48:52Z</dcterms:created>
  <dcterms:modified xsi:type="dcterms:W3CDTF">2013-07-18T19:51:43Z</dcterms:modified>
</cp:coreProperties>
</file>