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15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42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64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1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49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205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4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03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21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8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AB82B-7DA2-4790-A657-671253550F60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61619-BD5F-4E36-BAB6-980C06A4F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713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90550"/>
            <a:ext cx="7772400" cy="1524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200" b="1" dirty="0" smtClean="0">
                <a:solidFill>
                  <a:schemeClr val="accent3"/>
                </a:solidFill>
                <a:latin typeface="Cambria" pitchFamily="18" charset="0"/>
              </a:rPr>
              <a:t>IN CONCERT:</a:t>
            </a:r>
            <a:r>
              <a:rPr lang="en-US" b="1" i="1" dirty="0" smtClean="0">
                <a:latin typeface="Cambria" pitchFamily="18" charset="0"/>
              </a:rPr>
              <a:t/>
            </a:r>
            <a:br>
              <a:rPr lang="en-US" b="1" i="1" dirty="0" smtClean="0">
                <a:latin typeface="Cambria" pitchFamily="18" charset="0"/>
              </a:rPr>
            </a:br>
            <a:r>
              <a:rPr lang="en-US" b="1" i="1" dirty="0" smtClean="0">
                <a:latin typeface="Cambria" pitchFamily="18" charset="0"/>
              </a:rPr>
              <a:t>Children of the World</a:t>
            </a:r>
            <a:r>
              <a:rPr lang="en-US" b="1" dirty="0" smtClean="0">
                <a:latin typeface="Cambria" pitchFamily="18" charset="0"/>
              </a:rPr>
              <a:t/>
            </a:r>
            <a:br>
              <a:rPr lang="en-US" b="1" dirty="0" smtClean="0">
                <a:latin typeface="Cambria" pitchFamily="18" charset="0"/>
              </a:rPr>
            </a:br>
            <a:r>
              <a:rPr lang="en-US" sz="3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itchFamily="18" charset="0"/>
              </a:rPr>
              <a:t>International Children’s Choir</a:t>
            </a:r>
            <a:endParaRPr lang="en-US" sz="3300" dirty="0">
              <a:solidFill>
                <a:schemeClr val="tx1">
                  <a:lumMod val="50000"/>
                  <a:lumOff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2495550"/>
            <a:ext cx="3962400" cy="2286000"/>
          </a:xfrm>
        </p:spPr>
        <p:txBody>
          <a:bodyPr>
            <a:normAutofit/>
          </a:bodyPr>
          <a:lstStyle/>
          <a:p>
            <a:pPr algn="l"/>
            <a:r>
              <a:rPr lang="en-US" sz="2000" b="1" cap="all" dirty="0" smtClean="0"/>
              <a:t>When:</a:t>
            </a:r>
          </a:p>
          <a:p>
            <a:pPr algn="l"/>
            <a:endParaRPr lang="en-US" sz="2000" b="1" cap="all" dirty="0" smtClean="0"/>
          </a:p>
          <a:p>
            <a:pPr algn="l"/>
            <a:r>
              <a:rPr lang="en-US" sz="2000" b="1" cap="all" dirty="0" smtClean="0"/>
              <a:t>Where:</a:t>
            </a:r>
          </a:p>
          <a:p>
            <a:pPr algn="l"/>
            <a:endParaRPr lang="en-US" sz="2000" b="1" cap="all" dirty="0"/>
          </a:p>
        </p:txBody>
      </p:sp>
    </p:spTree>
    <p:extLst>
      <p:ext uri="{BB962C8B-B14F-4D97-AF65-F5344CB8AC3E}">
        <p14:creationId xmlns:p14="http://schemas.microsoft.com/office/powerpoint/2010/main" val="132716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</Words>
  <Application>Microsoft Office PowerPoint</Application>
  <PresentationFormat>On-screen Show (16:9)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IN CONCERT: Children of the World International Children’s Choir</vt:lpstr>
    </vt:vector>
  </TitlesOfParts>
  <Company>World Help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 Children of the World International Children’s Choir</dc:title>
  <dc:creator>Allyn Lyttle</dc:creator>
  <cp:lastModifiedBy>Allyn Lyttle</cp:lastModifiedBy>
  <cp:revision>2</cp:revision>
  <dcterms:created xsi:type="dcterms:W3CDTF">2013-07-18T19:34:48Z</dcterms:created>
  <dcterms:modified xsi:type="dcterms:W3CDTF">2013-07-18T19:46:52Z</dcterms:modified>
</cp:coreProperties>
</file>