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Godwin" initials="RG" lastIdx="3" clrIdx="0">
    <p:extLst>
      <p:ext uri="{19B8F6BF-5375-455C-9EA6-DF929625EA0E}">
        <p15:presenceInfo xmlns:p15="http://schemas.microsoft.com/office/powerpoint/2012/main" userId="S::rachelgodwin@worldhelps.onmicrosoft.com::9ebaa928-64a1-4e96-ab9c-75b1a8579c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B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53"/>
  </p:normalViewPr>
  <p:slideViewPr>
    <p:cSldViewPr snapToGrid="0" snapToObjects="1">
      <p:cViewPr varScale="1">
        <p:scale>
          <a:sx n="106" d="100"/>
          <a:sy n="106" d="100"/>
        </p:scale>
        <p:origin x="6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07T17:05:58.513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  <p:cm authorId="1" dt="2021-04-07T17:06:05.278" idx="2">
    <p:pos x="5760" y="-30"/>
    <p:text>Change $25/month to $30/month</p:text>
    <p:extLst>
      <p:ext uri="{C676402C-5697-4E1C-873F-D02D1690AC5C}">
        <p15:threadingInfo xmlns:p15="http://schemas.microsoft.com/office/powerpoint/2012/main" timeZoneBias="240"/>
      </p:ext>
    </p:extLst>
  </p:cm>
  <p:cm authorId="1" dt="2021-04-07T17:06:30.221" idx="3">
    <p:pos x="106" y="106"/>
    <p:text>Change Every $5 = 1 Bible to Every $10 = 1 Bible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8F138-615D-C64D-A9B2-F6034284B352}" type="datetimeFigureOut">
              <a:rPr lang="en-US" smtClean="0"/>
              <a:t>4/7/21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D9B34-7AF7-F141-A5A5-5CB891D9F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24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9B34-7AF7-F141-A5A5-5CB891D9F0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94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2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2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0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3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7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90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29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1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51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7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A44A8-53C2-E041-A8D4-C0A7102A3719}" type="datetimeFigureOut">
              <a:rPr lang="en-US" smtClean="0"/>
              <a:t>4/7/21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7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newspaper, man, woman&#10;&#10;Description automatically generated">
            <a:extLst>
              <a:ext uri="{FF2B5EF4-FFF2-40B4-BE49-F238E27FC236}">
                <a16:creationId xmlns:a16="http://schemas.microsoft.com/office/drawing/2014/main" id="{843BA447-CD61-3849-A884-43EC60133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25"/>
            <a:ext cx="9144000" cy="695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54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</Words>
  <Application>Microsoft Macintosh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WorldHelp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 Person</dc:creator>
  <cp:lastModifiedBy>Rachel Godwin</cp:lastModifiedBy>
  <cp:revision>7</cp:revision>
  <dcterms:created xsi:type="dcterms:W3CDTF">2018-06-19T14:51:37Z</dcterms:created>
  <dcterms:modified xsi:type="dcterms:W3CDTF">2021-04-07T21:06:59Z</dcterms:modified>
</cp:coreProperties>
</file>