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A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53"/>
  </p:normalViewPr>
  <p:slideViewPr>
    <p:cSldViewPr snapToGrid="0" snapToObjects="1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9ABCE-13BA-804A-AA1E-B084AE3B5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884479-94FC-3D4C-A943-EE8E50478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C14A0-AC5B-2A42-B78F-22E034404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16B7F-7742-CD4E-841E-97AC3FCD9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CE04C-5B92-7F46-B969-13A172301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75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1E728-991B-FA4B-8842-FC198FDF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710D-7C41-C54F-8A25-BB4F88CCB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DAD28-D2BC-B947-9B2E-E826AED49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97FDC-8354-D54C-9796-68D9115DA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A8821-93E2-EF40-9E46-2DBF88772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0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EC94A-5095-DB43-A3B8-F4961B9D5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A34AC-9061-1C47-9B58-925C931AB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B2FF3-0269-2549-8F0D-DD7394C8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FC0D2-4100-144D-A16A-A3C651F1D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F5087-DCD6-104A-A81C-6614A1D98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56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7641A-F3E3-9647-908C-BB0369DF8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9E122-6667-FA4A-8FC2-52A60475F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6676D9-993F-3743-BF22-61DD09E57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75941-1B48-454D-A28B-A2D493FD5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907514-A507-AE46-BBB0-9C52EEF7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95A00-E42B-EE46-9065-9CC2B1EC5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7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CEFC3-FBC3-F64F-9903-F000F2274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A4A0F-CA09-ED48-9513-F50621262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C3D0C5-965A-0C4D-BE22-114D1DA6C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3CB2FF-81BE-A346-8DC5-8CD7430081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ACCD61-56DD-B546-A11A-B34C57912B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B96760-23FC-5D46-8F0B-79C3840B5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AD883E-F10D-2A44-AE47-31EAAFFB5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D607BA-7083-1445-8F70-482506BE6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00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1366A-A4DC-944D-A2FA-E01045245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7CEA77-7D3A-F347-89A4-ABA7D95B5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92E21E-7327-5A47-8B81-DA2F79595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B69F7-2705-6148-A541-5BA966FC3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5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9479B9-315E-984E-94C3-F97BE31A9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52C1D8-AECE-BE41-BAE8-F27BE7407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11554-9526-7E4A-90E6-98A57A1B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8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EB0C2-F736-8144-A30F-6DBF9456F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E2B90-CA59-5A4F-90FF-CF0C39665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9DD88-4263-904E-8E51-FC0ED9698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4B72D-AA71-F548-B165-7E5C3F8F1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EE36E-274D-8644-BD8D-EA5911A8D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92862-C7AF-C64E-88C2-DAA39F1C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9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F2BC4-25F9-294C-89E6-92CB28DB2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58798B-9CED-1D4B-9460-9577DDE1CD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E984C-BB69-2C4B-97BD-F3EB04B89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5E8C5-1C89-3D43-B728-A4CC06D71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9546F-6377-D645-A10D-E5E5CC289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2AF48C-D4E6-674D-B8D2-C7E94653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80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B3B3F-1C0B-C54D-AFA4-14A6C6FFA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E106F-C7E6-8045-B80A-9EE0C50B2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0A7D0-293E-D34A-802E-EC97E1D2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EEC5A-1BB0-694B-A9EB-221B8882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416B4-964C-EF48-BC5D-992C804F9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11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FE4F16-EDDE-024F-B378-895DB8411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09C50F-BCC8-5E4A-BD6C-ABE51C05E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99273-D916-584B-B499-161C87029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BD886-5753-F14C-AC52-ACC74F17D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2CB4E-86D9-1A49-BF99-204A0A4FC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6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07A5B6-E5DF-2B4B-AFF3-70B94B549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183B9-7F33-354E-87ED-E46D042B1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4325B-E712-FC46-9828-0F84311936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5C532-512B-F242-9D5D-A3CD552827FF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FDC74-4964-314C-BFC7-45A9FE0ED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2BEAC-402B-6E49-ABBE-B1AF73CC00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7460E-FB69-F444-9229-842A28AA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5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88012F-8E18-D642-AA93-266A39E82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36271"/>
            <a:ext cx="12192000" cy="813041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89B9E7-CEF4-874A-B32E-8650E47637E9}"/>
              </a:ext>
            </a:extLst>
          </p:cNvPr>
          <p:cNvSpPr/>
          <p:nvPr/>
        </p:nvSpPr>
        <p:spPr>
          <a:xfrm>
            <a:off x="6772275" y="-643467"/>
            <a:ext cx="4600575" cy="84444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94DFA4-0072-0E4F-973A-89F2F90D6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0562" y="3093293"/>
            <a:ext cx="9144000" cy="27550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 an orphan or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child in need the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love of Christ through 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 sponsorship.</a:t>
            </a:r>
            <a:r>
              <a:rPr lang="en-US" dirty="0"/>
              <a:t>  </a:t>
            </a:r>
          </a:p>
          <a:p>
            <a:endParaRPr lang="en-US" sz="1800" dirty="0"/>
          </a:p>
          <a:p>
            <a:r>
              <a:rPr lang="en-US" b="1" dirty="0">
                <a:solidFill>
                  <a:srgbClr val="46A2AA"/>
                </a:solidFill>
                <a:latin typeface="Stag Sans Semibold" panose="020B0503040000020004" pitchFamily="34" charset="77"/>
              </a:rPr>
              <a:t>Get started right now: </a:t>
            </a:r>
          </a:p>
          <a:p>
            <a:r>
              <a:rPr lang="en-US" sz="3200" b="1" dirty="0" err="1"/>
              <a:t>worldhelp.net</a:t>
            </a:r>
            <a:r>
              <a:rPr lang="en-US" sz="3200" b="1" dirty="0"/>
              <a:t>/orphan</a:t>
            </a:r>
            <a:endParaRPr lang="en-US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9D857F-44A0-9746-88B9-930C28020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0562" y="51117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spc="300" dirty="0">
                <a:solidFill>
                  <a:srgbClr val="46A2AA"/>
                </a:solidFill>
                <a:latin typeface="Stag Sans Semibold" panose="020B0503040000020004" pitchFamily="34" charset="77"/>
              </a:rPr>
              <a:t>TODAY IS </a:t>
            </a:r>
            <a:br>
              <a:rPr lang="en-US" b="1" spc="300" dirty="0">
                <a:solidFill>
                  <a:srgbClr val="46A2AA"/>
                </a:solidFill>
                <a:latin typeface="Stag Sans Semibold" panose="020B0503040000020004" pitchFamily="34" charset="77"/>
              </a:rPr>
            </a:br>
            <a:r>
              <a:rPr lang="en-US" b="1" spc="300" dirty="0">
                <a:solidFill>
                  <a:srgbClr val="46A2AA"/>
                </a:solidFill>
                <a:latin typeface="Stag Sans Semibold" panose="020B0503040000020004" pitchFamily="34" charset="77"/>
              </a:rPr>
              <a:t>ORPHAN </a:t>
            </a:r>
            <a:br>
              <a:rPr lang="en-US" b="1" spc="300" dirty="0">
                <a:solidFill>
                  <a:srgbClr val="46A2AA"/>
                </a:solidFill>
                <a:latin typeface="Stag Sans Semibold" panose="020B0503040000020004" pitchFamily="34" charset="77"/>
              </a:rPr>
            </a:br>
            <a:r>
              <a:rPr lang="en-US" b="1" spc="300" dirty="0">
                <a:solidFill>
                  <a:srgbClr val="46A2AA"/>
                </a:solidFill>
                <a:latin typeface="Stag Sans Semibold" panose="020B0503040000020004" pitchFamily="34" charset="77"/>
              </a:rPr>
              <a:t>SUNDAY!</a:t>
            </a:r>
            <a:endParaRPr lang="en-US" b="1" dirty="0">
              <a:solidFill>
                <a:srgbClr val="46A2AA"/>
              </a:solidFill>
              <a:latin typeface="Stag Sans Semibold" panose="020B0503040000020004" pitchFamily="34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BFEA2D-025F-FD46-9BD4-60E9D7D02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6823">
            <a:off x="5321298" y="2523508"/>
            <a:ext cx="2473326" cy="269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82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</TotalTime>
  <Words>35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Stag Sans Semibold</vt:lpstr>
      <vt:lpstr>Office Theme</vt:lpstr>
      <vt:lpstr>TODAY IS  ORPHAN  SUNDAY!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  YOUR  CALENDAR!</dc:title>
  <dc:creator>Joanna Person (Graphic Designer)</dc:creator>
  <cp:lastModifiedBy>Rachel Godwin (Communications Mgr)</cp:lastModifiedBy>
  <cp:revision>10</cp:revision>
  <dcterms:created xsi:type="dcterms:W3CDTF">2021-06-22T21:01:01Z</dcterms:created>
  <dcterms:modified xsi:type="dcterms:W3CDTF">2021-06-24T13:39:22Z</dcterms:modified>
</cp:coreProperties>
</file>