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4630400" cy="8229600"/>
  <p:notesSz cx="6858000" cy="9144000"/>
  <p:defaultTextStyle>
    <a:defPPr>
      <a:defRPr lang="en-US"/>
    </a:defPPr>
    <a:lvl1pPr marL="0" algn="l" defTabSz="54873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48731" algn="l" defTabSz="54873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097463" algn="l" defTabSz="54873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46194" algn="l" defTabSz="54873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194926" algn="l" defTabSz="54873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43657" algn="l" defTabSz="54873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54873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54873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54873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764" autoAdjust="0"/>
    <p:restoredTop sz="94694"/>
  </p:normalViewPr>
  <p:slideViewPr>
    <p:cSldViewPr snapToGrid="0" snapToObjects="1">
      <p:cViewPr varScale="1">
        <p:scale>
          <a:sx n="67" d="100"/>
          <a:sy n="67" d="100"/>
        </p:scale>
        <p:origin x="200" y="1056"/>
      </p:cViewPr>
      <p:guideLst>
        <p:guide orient="horz" pos="2592"/>
        <p:guide pos="460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2AA8CB-B1E3-EE42-BDDF-839A8CF71AFC}" type="datetimeFigureOut">
              <a:rPr lang="en-US" smtClean="0"/>
              <a:t>9/12/22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AA086E-2B12-6F40-A778-70D247525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033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487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48731" algn="l" defTabSz="5487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97463" algn="l" defTabSz="5487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646194" algn="l" defTabSz="5487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194926" algn="l" defTabSz="5487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743657" algn="l" defTabSz="5487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5487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5487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5487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1" y="2556512"/>
            <a:ext cx="12435840" cy="176403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1" cy="21031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8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6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2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1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9/12/22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642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9/12/22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014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1" y="5288282"/>
            <a:ext cx="12435840" cy="16344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1" y="3488056"/>
            <a:ext cx="12435840" cy="180022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8731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9746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4619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9492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4365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92389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411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8985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9/12/22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227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5361" y="1920242"/>
            <a:ext cx="8653781" cy="543115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872981" y="1920242"/>
            <a:ext cx="8653780" cy="543115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9/12/22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208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66"/>
            <a:ext cx="13167361" cy="1371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842136"/>
            <a:ext cx="6464300" cy="767714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609850"/>
            <a:ext cx="6464300" cy="4741546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40" y="1842136"/>
            <a:ext cx="6466840" cy="767714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40" y="2609850"/>
            <a:ext cx="6466840" cy="4741546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9/12/22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981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9/12/22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826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9/12/22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24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2" y="327660"/>
            <a:ext cx="4813300" cy="1394460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0" y="327662"/>
            <a:ext cx="8178800" cy="7023736"/>
          </a:xfrm>
        </p:spPr>
        <p:txBody>
          <a:bodyPr/>
          <a:lstStyle>
            <a:lvl1pPr>
              <a:defRPr sz="3800"/>
            </a:lvl1pPr>
            <a:lvl2pPr>
              <a:defRPr sz="34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2" y="1722122"/>
            <a:ext cx="4813300" cy="5629276"/>
          </a:xfrm>
        </p:spPr>
        <p:txBody>
          <a:bodyPr/>
          <a:lstStyle>
            <a:lvl1pPr marL="0" indent="0">
              <a:buNone/>
              <a:defRPr sz="1700"/>
            </a:lvl1pPr>
            <a:lvl2pPr marL="548731" indent="0">
              <a:buNone/>
              <a:defRPr sz="1400"/>
            </a:lvl2pPr>
            <a:lvl3pPr marL="1097463" indent="0">
              <a:buNone/>
              <a:defRPr sz="1200"/>
            </a:lvl3pPr>
            <a:lvl4pPr marL="1646194" indent="0">
              <a:buNone/>
              <a:defRPr sz="1100"/>
            </a:lvl4pPr>
            <a:lvl5pPr marL="2194926" indent="0">
              <a:buNone/>
              <a:defRPr sz="1100"/>
            </a:lvl5pPr>
            <a:lvl6pPr marL="2743657" indent="0">
              <a:buNone/>
              <a:defRPr sz="1100"/>
            </a:lvl6pPr>
            <a:lvl7pPr marL="3292389" indent="0">
              <a:buNone/>
              <a:defRPr sz="1100"/>
            </a:lvl7pPr>
            <a:lvl8pPr marL="3841120" indent="0">
              <a:buNone/>
              <a:defRPr sz="1100"/>
            </a:lvl8pPr>
            <a:lvl9pPr marL="4389852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9/12/22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927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5760720"/>
            <a:ext cx="8778240" cy="680086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735330"/>
            <a:ext cx="8778240" cy="4937760"/>
          </a:xfrm>
        </p:spPr>
        <p:txBody>
          <a:bodyPr/>
          <a:lstStyle>
            <a:lvl1pPr marL="0" indent="0">
              <a:buNone/>
              <a:defRPr sz="3800"/>
            </a:lvl1pPr>
            <a:lvl2pPr marL="548731" indent="0">
              <a:buNone/>
              <a:defRPr sz="3400"/>
            </a:lvl2pPr>
            <a:lvl3pPr marL="1097463" indent="0">
              <a:buNone/>
              <a:defRPr sz="2900"/>
            </a:lvl3pPr>
            <a:lvl4pPr marL="1646194" indent="0">
              <a:buNone/>
              <a:defRPr sz="2400"/>
            </a:lvl4pPr>
            <a:lvl5pPr marL="2194926" indent="0">
              <a:buNone/>
              <a:defRPr sz="2400"/>
            </a:lvl5pPr>
            <a:lvl6pPr marL="2743657" indent="0">
              <a:buNone/>
              <a:defRPr sz="2400"/>
            </a:lvl6pPr>
            <a:lvl7pPr marL="3292389" indent="0">
              <a:buNone/>
              <a:defRPr sz="2400"/>
            </a:lvl7pPr>
            <a:lvl8pPr marL="3841120" indent="0">
              <a:buNone/>
              <a:defRPr sz="2400"/>
            </a:lvl8pPr>
            <a:lvl9pPr marL="4389852" indent="0">
              <a:buNone/>
              <a:defRPr sz="2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6440806"/>
            <a:ext cx="8778240" cy="965834"/>
          </a:xfrm>
        </p:spPr>
        <p:txBody>
          <a:bodyPr/>
          <a:lstStyle>
            <a:lvl1pPr marL="0" indent="0">
              <a:buNone/>
              <a:defRPr sz="1700"/>
            </a:lvl1pPr>
            <a:lvl2pPr marL="548731" indent="0">
              <a:buNone/>
              <a:defRPr sz="1400"/>
            </a:lvl2pPr>
            <a:lvl3pPr marL="1097463" indent="0">
              <a:buNone/>
              <a:defRPr sz="1200"/>
            </a:lvl3pPr>
            <a:lvl4pPr marL="1646194" indent="0">
              <a:buNone/>
              <a:defRPr sz="1100"/>
            </a:lvl4pPr>
            <a:lvl5pPr marL="2194926" indent="0">
              <a:buNone/>
              <a:defRPr sz="1100"/>
            </a:lvl5pPr>
            <a:lvl6pPr marL="2743657" indent="0">
              <a:buNone/>
              <a:defRPr sz="1100"/>
            </a:lvl6pPr>
            <a:lvl7pPr marL="3292389" indent="0">
              <a:buNone/>
              <a:defRPr sz="1100"/>
            </a:lvl7pPr>
            <a:lvl8pPr marL="3841120" indent="0">
              <a:buNone/>
              <a:defRPr sz="1100"/>
            </a:lvl8pPr>
            <a:lvl9pPr marL="4389852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9/12/22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46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9/12/22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393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140181" y="329567"/>
            <a:ext cx="4386580" cy="702183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75361" y="329567"/>
            <a:ext cx="12920981" cy="702183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9/12/22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541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329566"/>
            <a:ext cx="13167361" cy="1371600"/>
          </a:xfrm>
          <a:prstGeom prst="rect">
            <a:avLst/>
          </a:prstGeom>
        </p:spPr>
        <p:txBody>
          <a:bodyPr vert="horz" lIns="109746" tIns="54873" rIns="109746" bIns="54873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920242"/>
            <a:ext cx="13167361" cy="5431156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1520" y="7627622"/>
            <a:ext cx="3413760" cy="43815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B342E5-5614-5A41-8693-B2417559CFD8}" type="datetimeFigureOut">
              <a:rPr lang="en-US" smtClean="0"/>
              <a:t>9/12/22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98720" y="7627622"/>
            <a:ext cx="4632961" cy="43815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85121" y="7627622"/>
            <a:ext cx="3413760" cy="43815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851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48731" rtl="0" eaLnBrk="1" latinLnBrk="0" hangingPunct="1">
        <a:spcBef>
          <a:spcPct val="0"/>
        </a:spcBef>
        <a:buNone/>
        <a:defRPr sz="5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1549" indent="-411549" algn="l" defTabSz="548731" rtl="0" eaLnBrk="1" latinLnBrk="0" hangingPunct="1">
        <a:spcBef>
          <a:spcPct val="20000"/>
        </a:spcBef>
        <a:buFont typeface="Arial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91689" indent="-342957" algn="l" defTabSz="548731" rtl="0" eaLnBrk="1" latinLnBrk="0" hangingPunct="1">
        <a:spcBef>
          <a:spcPct val="20000"/>
        </a:spcBef>
        <a:buFont typeface="Arial"/>
        <a:buChar char="–"/>
        <a:defRPr sz="34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829" indent="-274366" algn="l" defTabSz="548731" rtl="0" eaLnBrk="1" latinLnBrk="0" hangingPunct="1">
        <a:spcBef>
          <a:spcPct val="20000"/>
        </a:spcBef>
        <a:buFont typeface="Arial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560" indent="-274366" algn="l" defTabSz="548731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69291" indent="-274366" algn="l" defTabSz="548731" rtl="0" eaLnBrk="1" latinLnBrk="0" hangingPunct="1">
        <a:spcBef>
          <a:spcPct val="20000"/>
        </a:spcBef>
        <a:buFont typeface="Arial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18023" indent="-274366" algn="l" defTabSz="548731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66754" indent="-274366" algn="l" defTabSz="548731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15486" indent="-274366" algn="l" defTabSz="548731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64217" indent="-274366" algn="l" defTabSz="548731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73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731" algn="l" defTabSz="54873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463" algn="l" defTabSz="54873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6194" algn="l" defTabSz="54873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926" algn="l" defTabSz="54873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657" algn="l" defTabSz="54873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2389" algn="l" defTabSz="54873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41120" algn="l" defTabSz="54873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9852" algn="l" defTabSz="54873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A12FD-5CF7-AB49-859C-298810B7499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758C84-F817-2440-912A-1958A8E58A0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0349D2D4-AEC7-A439-1161-49D6B9C542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0480"/>
            <a:ext cx="14630400" cy="829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3769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20351</TotalTime>
  <Words>0</Words>
  <Application>Microsoft Macintosh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World Help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Megan East</dc:creator>
  <cp:lastModifiedBy>Joanna Person (Graphic Designer)</cp:lastModifiedBy>
  <cp:revision>42</cp:revision>
  <dcterms:created xsi:type="dcterms:W3CDTF">2018-06-26T14:49:55Z</dcterms:created>
  <dcterms:modified xsi:type="dcterms:W3CDTF">2022-09-12T18:45:15Z</dcterms:modified>
</cp:coreProperties>
</file>