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C0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7"/>
    <p:restoredTop sz="96181"/>
  </p:normalViewPr>
  <p:slideViewPr>
    <p:cSldViewPr snapToGrid="0">
      <p:cViewPr varScale="1">
        <p:scale>
          <a:sx n="123" d="100"/>
          <a:sy n="123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77D3-BA56-FBD6-93A3-A81132B15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0F23F5-8D47-E956-7389-52B892F41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C8CF0-9BCB-F115-5DDC-FD80BAB1D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F20B0-6D7B-9198-493F-61785955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77845-A67E-1430-C4A3-D0836251D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5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05E13-CDB0-62DF-D16F-E31D8583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F6D39-18CA-9F32-37B1-F58ACBBC7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2A113-CB33-E0C7-8784-025821EE1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17485-E6ED-06AB-A86C-B9D49F36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31264-2FCF-7B97-EFFE-9571CAB99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3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D72D-B3E6-17E2-68FB-CD5D084C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E3000-39C9-7B9D-1668-F28E59FB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6CE2D-7A4F-C190-F11D-7606CB50F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F8DCB-21EB-C5FA-C105-9FE9BCB1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596B0-9C32-83D7-2327-A9393324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5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8838-7119-03EF-4C76-A4A84D1E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E29B-6807-FB40-112C-334B6017E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24CF2-5B18-2716-0370-39B115A89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8BD35-009F-4CB1-467C-821CD7A0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B0301-201B-C7AD-60E5-2F2F5420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665DC-1611-6949-E6AB-45FC49764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7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8D54-002C-2F5F-5586-16493148E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03FBD-4C59-FBE0-DCB0-C3EB2D67D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095755-7607-25E8-CC7E-5451AC23B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2E197-C0BA-3152-CBF4-82FFA2B92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B6BE09-0B19-C823-596B-028363EC6D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EE0A27-ED59-81E3-0980-EE75071F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CEEAB-14AB-9480-4856-35AACB13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EE9726-E617-D47C-4062-3C0886D0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0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5A3D-4FDD-EB09-9385-97F47B82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6D365-C0A2-FEAA-FC75-CE8139FD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1DA8F9-958D-5D3E-C918-F12BB99A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A00CFD-5994-F17C-35A6-7C42B1D1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726CFC-1DF3-9E10-036B-0150AECDF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886DBF-8405-9BC6-C307-1910D32D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9422D-40EA-7257-C798-19C34F68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7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FA5F0-26DD-6E42-530C-C2C3DBC2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BECF1-4E0F-47A0-649C-84F1A0D0B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43CD1-1441-C95D-9200-E157FA4DA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326BF-132B-2076-114D-53190F30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E076C-A457-A564-9BBE-2D5C8B668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C9047-85D6-C541-879B-775D8846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5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652D8-6B6E-4CBA-AA27-927B3BD2B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CEF47C-C81E-EDDC-0013-9DF7E5D79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AE1EA-EC06-C66D-C8BF-D8EABFA62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C5466-9A07-B29C-26A7-A7F23BCB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362F2-5AC8-735B-A9FE-6C694BF08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75147-4FF2-F530-9B54-8CA64A8D6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7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52E3-6D2E-12DA-482A-B31BC75D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2F768D-DA8F-9012-99D7-4A63C4D3E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ED8F0-D90F-C749-97A5-40BEBC6CA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6EF59-6225-B6EC-18F8-0E3F3340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0A802-95C3-E4C2-34B3-8B31FFBA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5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5C15D4-AB4F-6027-601E-F190E8CB8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479E9-3548-FD49-ED69-1BBDD1E05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B5145-3931-702B-49D5-68BA91C8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CBA78-83C0-D7CD-15C9-2AA82143D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90A49-43E3-694E-4D69-6997829B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5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B3A0E1-C9B0-7B56-A533-2720A16B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CB535-E4E4-FC4B-B9C2-489D69637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CB5EC-AD1E-F748-5F4E-F9F274059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A968B-B670-3245-8673-E1B3B7A49EE5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C4204-AFFF-580C-C176-8147A554E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1AD2F-F70B-D8BB-4ED6-1B7F6AC62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AD617-F8CC-6543-97CA-3DAF61842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2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5AF8E56C-32F1-A5DA-FFFD-4639FE8B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0A18AE-0ABA-3182-7B19-8F746F544C15}"/>
              </a:ext>
            </a:extLst>
          </p:cNvPr>
          <p:cNvSpPr txBox="1"/>
          <p:nvPr/>
        </p:nvSpPr>
        <p:spPr>
          <a:xfrm>
            <a:off x="6359537" y="2736502"/>
            <a:ext cx="5073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Title of Presentation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Subtitle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49164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hexagons&#10;&#10;Description automatically generated">
            <a:extLst>
              <a:ext uri="{FF2B5EF4-FFF2-40B4-BE49-F238E27FC236}">
                <a16:creationId xmlns:a16="http://schemas.microsoft.com/office/drawing/2014/main" id="{64693B16-C3F1-BB8E-48BD-8E888FB93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6DA036-21A5-8257-9158-81257591454C}"/>
              </a:ext>
            </a:extLst>
          </p:cNvPr>
          <p:cNvSpPr txBox="1"/>
          <p:nvPr/>
        </p:nvSpPr>
        <p:spPr>
          <a:xfrm>
            <a:off x="2836718" y="2659559"/>
            <a:ext cx="6349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Subtitle Section Name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38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background&#10;&#10;Description automatically generated">
            <a:extLst>
              <a:ext uri="{FF2B5EF4-FFF2-40B4-BE49-F238E27FC236}">
                <a16:creationId xmlns:a16="http://schemas.microsoft.com/office/drawing/2014/main" id="{E1CBEDF5-CD1C-D0BD-2EB0-BDA37CCD0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E645A2-43C4-F241-1038-953CFC4DB241}"/>
              </a:ext>
            </a:extLst>
          </p:cNvPr>
          <p:cNvSpPr txBox="1"/>
          <p:nvPr/>
        </p:nvSpPr>
        <p:spPr>
          <a:xfrm>
            <a:off x="1080654" y="1963882"/>
            <a:ext cx="76684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Body copy text goes here Body copy text goes here</a:t>
            </a:r>
          </a:p>
          <a:p>
            <a:r>
              <a:rPr lang="en-US" sz="2400" dirty="0">
                <a:latin typeface="+mj-lt"/>
              </a:rPr>
              <a:t>Body copy text goes here Body copy text goes here</a:t>
            </a:r>
          </a:p>
          <a:p>
            <a:r>
              <a:rPr lang="en-US" sz="2400" dirty="0">
                <a:latin typeface="+mj-lt"/>
              </a:rPr>
              <a:t>Body copy text goes here Body copy text goes </a:t>
            </a:r>
            <a:r>
              <a:rPr lang="en-US" sz="2400">
                <a:latin typeface="+mj-lt"/>
              </a:rPr>
              <a:t>here </a:t>
            </a:r>
          </a:p>
          <a:p>
            <a:r>
              <a:rPr lang="en-US" sz="2400">
                <a:latin typeface="+mj-lt"/>
              </a:rPr>
              <a:t>Body </a:t>
            </a:r>
            <a:r>
              <a:rPr lang="en-US" sz="2400" dirty="0">
                <a:latin typeface="+mj-lt"/>
              </a:rPr>
              <a:t>copy text </a:t>
            </a:r>
            <a:r>
              <a:rPr lang="en-US" sz="2400">
                <a:latin typeface="+mj-lt"/>
              </a:rPr>
              <a:t>goes here Body </a:t>
            </a:r>
            <a:r>
              <a:rPr lang="en-US" sz="2400" dirty="0">
                <a:latin typeface="+mj-lt"/>
              </a:rPr>
              <a:t>copy text goes here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1E9251-A786-6257-E1ED-B51D35BF55F2}"/>
              </a:ext>
            </a:extLst>
          </p:cNvPr>
          <p:cNvSpPr txBox="1"/>
          <p:nvPr/>
        </p:nvSpPr>
        <p:spPr>
          <a:xfrm>
            <a:off x="2921276" y="597221"/>
            <a:ext cx="6349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85C0DA"/>
                </a:solidFill>
              </a:rPr>
              <a:t>Subtitle Section Name</a:t>
            </a:r>
            <a:endParaRPr lang="en-US" sz="4000" dirty="0">
              <a:solidFill>
                <a:srgbClr val="85C0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51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53</Words>
  <Application>Microsoft Macintosh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Person (Graphic Designer)</dc:creator>
  <cp:lastModifiedBy>Joanna Person (Graphic Designer)</cp:lastModifiedBy>
  <cp:revision>5</cp:revision>
  <dcterms:created xsi:type="dcterms:W3CDTF">2023-03-06T21:28:24Z</dcterms:created>
  <dcterms:modified xsi:type="dcterms:W3CDTF">2023-08-30T16:02:29Z</dcterms:modified>
</cp:coreProperties>
</file>