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B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1752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8F138-615D-C64D-A9B2-F6034284B352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D9B34-7AF7-F141-A5A5-5CB891D9F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24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9B34-7AF7-F141-A5A5-5CB891D9F0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94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2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2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0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3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0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7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90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29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1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51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7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A44A8-53C2-E041-A8D4-C0A7102A3719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23F5-574E-9F4A-BE72-8B729A887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7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raying&#10;&#10;AI-generated content may be incorrect.">
            <a:extLst>
              <a:ext uri="{FF2B5EF4-FFF2-40B4-BE49-F238E27FC236}">
                <a16:creationId xmlns:a16="http://schemas.microsoft.com/office/drawing/2014/main" id="{BD5EB996-AF2D-B8F7-05F0-21B7D01C1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0359"/>
            <a:ext cx="9144000" cy="69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54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1bdcf23c-5886-4866-a0e8-15d4fe106e8e}" enabled="0" method="" siteId="{1bdcf23c-5886-4866-a0e8-15d4fe106e8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</Words>
  <Application>Microsoft Macintosh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WorldHelp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 Person</dc:creator>
  <cp:lastModifiedBy>Joanna Person (Graphic Designer)</cp:lastModifiedBy>
  <cp:revision>6</cp:revision>
  <dcterms:created xsi:type="dcterms:W3CDTF">2018-06-19T14:51:37Z</dcterms:created>
  <dcterms:modified xsi:type="dcterms:W3CDTF">2025-08-14T21:16:16Z</dcterms:modified>
</cp:coreProperties>
</file>