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88"/>
  </p:normalViewPr>
  <p:slideViewPr>
    <p:cSldViewPr snapToGrid="0">
      <p:cViewPr varScale="1">
        <p:scale>
          <a:sx n="96" d="100"/>
          <a:sy n="96" d="100"/>
        </p:scale>
        <p:origin x="200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A0D7D-B753-1DBD-C97F-5FDE6842A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B19BD8-188A-61E5-6713-A07466B934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6B65B-FDE4-77C3-8E4C-BF1219D0E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FADC-C0E3-0E4B-8E10-89A7866F50E2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15F65-EED9-8535-82A1-C994AAA64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42C4E2-1E66-533A-44BE-E0C891E27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6BB78-A992-894B-A3F0-2E0DDEFAD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912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93D07-5469-C581-0E1E-11D34716F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235A4-A29E-90DE-3EC7-2878F1461A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7DA25-7991-8E2A-A15B-2A83AE3FA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FADC-C0E3-0E4B-8E10-89A7866F50E2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8C097-22B2-39E5-9C9A-2900EC860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3AF7BF-0A5A-901A-838E-7F767FAC8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6BB78-A992-894B-A3F0-2E0DDEFAD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136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2BCBA-3D51-A614-0F97-594F7AFC3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25262-72B8-967E-2DBC-0506536EE8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CFFE45-1D01-5FF7-4B06-8ACA2E866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FADC-C0E3-0E4B-8E10-89A7866F50E2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910DE-E91F-8747-8A7D-FFA7B8D6B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623A3-A20E-FBA8-0AE5-510CEAA03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6BB78-A992-894B-A3F0-2E0DDEFAD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92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4642E-4E73-7793-5DA7-9D36920A8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A3173-D9CA-9340-512C-6AAAF17CB5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2B8C88-1D37-A6AE-2CAF-75E5206D6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DCEBAB-3C94-3D83-12FB-57837D97F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FADC-C0E3-0E4B-8E10-89A7866F50E2}" type="datetimeFigureOut">
              <a:rPr lang="en-US" smtClean="0"/>
              <a:t>8/29/24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D137D9-4D49-63FE-0D16-F37702D1A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4B3C90-6C11-5CE1-49BD-F14855FB0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6BB78-A992-894B-A3F0-2E0DDEFAD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93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E1833-3E27-94C1-DE81-7E313BC00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6436E-A843-D95A-DD19-0B88B8D24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ACD425-D294-2E8F-684B-CB3B42F6A2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AE439E-66A4-01A4-4BD8-A64EEBA036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3AE619-D10B-B643-5C66-5EA23D7B85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0EF2FE-D5CE-ED91-CE8C-78EFA21B1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FADC-C0E3-0E4B-8E10-89A7866F50E2}" type="datetimeFigureOut">
              <a:rPr lang="en-US" smtClean="0"/>
              <a:t>8/29/24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03CAF1-3F64-920F-6220-0D5D444CB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335556-95FF-5AC1-AC63-2639D83BA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6BB78-A992-894B-A3F0-2E0DDEFAD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792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4512C-36DF-1FD1-4EB3-187F5E98F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01FF7B-BA36-632C-5481-2FD3FB4E4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FADC-C0E3-0E4B-8E10-89A7866F50E2}" type="datetimeFigureOut">
              <a:rPr lang="en-US" smtClean="0"/>
              <a:t>8/29/24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5FC3C-3382-AB15-F255-C6F0C609C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8F267F-BDA3-636F-304E-09019FF78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6BB78-A992-894B-A3F0-2E0DDEFAD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56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463FAF-9E2F-7F8B-924F-3695DFB80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FADC-C0E3-0E4B-8E10-89A7866F50E2}" type="datetimeFigureOut">
              <a:rPr lang="en-US" smtClean="0"/>
              <a:t>8/29/24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BB536E-C583-F9E5-EC9C-7A7E3A293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C74845-7C27-0A98-78F2-7EA91DE86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6BB78-A992-894B-A3F0-2E0DDEFAD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797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42582-527A-BA22-2D1F-2359B37BD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FD7A9-1FD6-3580-ACCE-DB98B96DA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1F42C-FA0B-B314-480C-EDCC9EFE1A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A19D6C-9E3A-6B28-3ACD-6A61D0A69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FADC-C0E3-0E4B-8E10-89A7866F50E2}" type="datetimeFigureOut">
              <a:rPr lang="en-US" smtClean="0"/>
              <a:t>8/29/24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633C70-4A1B-83B7-5F34-B3DEA150C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1127CF-BD41-7757-4D6D-5A8DD40E5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6BB78-A992-894B-A3F0-2E0DDEFAD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76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112CC-0C61-642B-85FB-30B6B69A9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C81798-C91D-D0EC-D0D1-17C53C985C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9DC8F-2098-4916-6A71-354F26D737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AFBB5A-10C3-18D1-8DF3-DDD424B2C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FADC-C0E3-0E4B-8E10-89A7866F50E2}" type="datetimeFigureOut">
              <a:rPr lang="en-US" smtClean="0"/>
              <a:t>8/29/24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932CA7-BAD6-4CDA-E870-A9AB4988C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A7EAC-3E04-8B54-807D-AA944DB58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6BB78-A992-894B-A3F0-2E0DDEFAD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978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85D43-AC14-BE4B-3BC1-151CD8EA8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BE5554-4F9F-87C2-02E2-8AA2FAC750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6118E-7E86-7806-539A-CE59CB661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FADC-C0E3-0E4B-8E10-89A7866F50E2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2E41A-9864-5DD9-E32F-98A7B55BF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3BE62-C5B1-71D6-FB73-37A269F0D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6BB78-A992-894B-A3F0-2E0DDEFAD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652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64E644-5C9F-3FC7-FF92-9243614063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099F36-668C-40F1-C286-0554304F5E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D17018-C41E-AA3F-1FCC-8CD1CD2D8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FADC-C0E3-0E4B-8E10-89A7866F50E2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43D49-D996-C51C-F049-22AF4CA64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FD0C1-EF08-5FE4-FFA8-C3DD21E7F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6BB78-A992-894B-A3F0-2E0DDEFAD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963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1B54E3-3971-D990-CE67-7D47E9799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B0BFF3-40B6-EB47-47FE-E48C21A99D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F5575-8FA0-E44A-687A-3620F2FF89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F2FADC-C0E3-0E4B-8E10-89A7866F50E2}" type="datetimeFigureOut">
              <a:rPr lang="en-US" smtClean="0"/>
              <a:t>8/29/24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4EF01-E5A0-39DD-D42F-A9DA3567C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0D441-97D5-B3B8-B58F-214BDDF97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D6BB78-A992-894B-A3F0-2E0DDEFAD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427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reading a book&#10;&#10;Description automatically generated">
            <a:extLst>
              <a:ext uri="{FF2B5EF4-FFF2-40B4-BE49-F238E27FC236}">
                <a16:creationId xmlns:a16="http://schemas.microsoft.com/office/drawing/2014/main" id="{8F0A5E81-3F9A-67E4-2EA0-EA0D3C4F2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398"/>
            <a:ext cx="12191999" cy="690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93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Joanna Person (Graphic Designer)</dc:creator>
  <cp:lastModifiedBy>Joanna Person (Graphic Designer)</cp:lastModifiedBy>
  <cp:revision>1</cp:revision>
  <dcterms:created xsi:type="dcterms:W3CDTF">2024-08-29T18:57:19Z</dcterms:created>
  <dcterms:modified xsi:type="dcterms:W3CDTF">2024-08-29T18:58:11Z</dcterms:modified>
</cp:coreProperties>
</file>