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88"/>
  </p:normalViewPr>
  <p:slideViewPr>
    <p:cSldViewPr snapToGrid="0">
      <p:cViewPr varScale="1">
        <p:scale>
          <a:sx n="96" d="100"/>
          <a:sy n="96" d="100"/>
        </p:scale>
        <p:origin x="20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18C24-D3D3-575D-55CB-014996E169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494E2E-8270-A51B-B72D-A3DFDA955E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CBAFB-F6E9-B02D-19B4-14C2CAAA7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A87D6-C97B-5F4B-920A-6223ADDA3335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ECB0D-A930-843F-89EC-6F6A67A5E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353BB-627B-ECA3-9050-F298CE728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F42F6-CC2E-F041-85AE-79EADCEB5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37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37484-00EB-4304-86DD-784980054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25AC3-266C-DAC0-D7BF-E7152DE42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40037-B822-B351-F66E-2451508EE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A87D6-C97B-5F4B-920A-6223ADDA3335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5DB111-4F2A-43A6-621C-0DA6C9FBF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E69F9-8F73-937A-8BF6-58503F2AB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F42F6-CC2E-F041-85AE-79EADCEB5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414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2517F-8AB6-D474-DFA8-10C918D9C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9FC6FC-3A05-194C-B0F0-90016B3CBD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9CA0C-2BC0-6FA7-EC52-FC1F321A3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A87D6-C97B-5F4B-920A-6223ADDA3335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E487C-0C25-BDEA-4D5C-324BE2A53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0ACB5-73CB-35C8-AB97-35EF2205D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F42F6-CC2E-F041-85AE-79EADCEB5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42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69B0C-9BC6-790A-F9A9-06D2715B6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03EC3-C247-1763-AEFB-E81F95291A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042B87-2A8F-C6EC-2432-206E7DA5B5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3EDC0-22DD-6518-7353-BE4D0C261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A87D6-C97B-5F4B-920A-6223ADDA3335}" type="datetimeFigureOut">
              <a:rPr lang="en-US" smtClean="0"/>
              <a:t>8/29/24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53ED63-72BE-78B9-CDE4-A21A0EA49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9770AE-6BC6-B7B1-890F-7CBD060AD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F42F6-CC2E-F041-85AE-79EADCEB5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3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DDE95-65F0-9B80-4190-E84DD51CF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EFF13C-3D11-CF8F-3982-1951E72AEF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B97E0-F35B-35D7-D527-7C85611371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A8EC45-6850-C46D-EDFB-6E7F860CD8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F4A601-0B32-7363-C353-BE7ED3D280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432232-BACF-178E-A152-E4667A22D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A87D6-C97B-5F4B-920A-6223ADDA3335}" type="datetimeFigureOut">
              <a:rPr lang="en-US" smtClean="0"/>
              <a:t>8/29/24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AF1411-3768-5F6F-33CD-287AE4A88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6AE36B-22A4-05DB-7336-E653F816F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F42F6-CC2E-F041-85AE-79EADCEB5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735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4B585-C33C-36B1-F00D-7EE00BDEB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A9D5B5-F37C-3684-7B0E-C3E2FED5B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A87D6-C97B-5F4B-920A-6223ADDA3335}" type="datetimeFigureOut">
              <a:rPr lang="en-US" smtClean="0"/>
              <a:t>8/29/24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08CFE5-FE38-50EA-EE2E-1D99E23BB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99336A-B609-0CCC-9555-2566ED848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F42F6-CC2E-F041-85AE-79EADCEB5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554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F23869-6F8B-F0F2-1CD2-CA13F3224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A87D6-C97B-5F4B-920A-6223ADDA3335}" type="datetimeFigureOut">
              <a:rPr lang="en-US" smtClean="0"/>
              <a:t>8/29/24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C01F41-D381-6694-5AA2-CA78E410D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393F6B-4E88-9C55-9B6B-17003DC25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F42F6-CC2E-F041-85AE-79EADCEB5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290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CBF41-08AD-30C0-B0E4-D06367562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CF9A5-650E-4905-69FD-771ADA00E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F0614-8F62-12B9-013F-6A1665E389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2DA04F-F3EA-610B-463E-6C0211665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A87D6-C97B-5F4B-920A-6223ADDA3335}" type="datetimeFigureOut">
              <a:rPr lang="en-US" smtClean="0"/>
              <a:t>8/29/24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7E1F15-1AA9-5C61-598F-6573461A5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D80F8C-4149-419F-0D8A-DADD93FC8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F42F6-CC2E-F041-85AE-79EADCEB5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741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3034C-6B44-352D-4A85-ECE8C04A7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BE8E1C-1B83-602D-ABF7-22C786F76D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75C3A-E09A-B2D3-1B21-B9FAF1A58F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A898C1-30B8-C4C1-6BC1-06118B4EC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A87D6-C97B-5F4B-920A-6223ADDA3335}" type="datetimeFigureOut">
              <a:rPr lang="en-US" smtClean="0"/>
              <a:t>8/29/24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164759-608F-9B34-48F6-3A3AD9833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E3B3BF-98B9-DCF2-6656-5A2DE39DE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F42F6-CC2E-F041-85AE-79EADCEB5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333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B3A6F-110C-059B-C68E-BFDEF55D6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E4FE51-8452-2E83-82AC-2CA1B8BD61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980B0-BD49-92E1-7A59-5E0457B6C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A87D6-C97B-5F4B-920A-6223ADDA3335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F7941-1C32-CC61-2F24-FBA1084D9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8E918-B719-6932-50E0-DFCC128A6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F42F6-CC2E-F041-85AE-79EADCEB5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83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F75072-980B-9B0D-AC38-8869C6CFF5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62A912-5FB7-BE06-A893-BD85F33D44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D197A-3098-7F70-8EEF-C401ED175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A87D6-C97B-5F4B-920A-6223ADDA3335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394956-E583-5B81-85EE-30D0FF365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D47C8-585E-4D21-A686-0F9242AD4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F42F6-CC2E-F041-85AE-79EADCEB5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721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53C51C-E3E2-B84D-FB18-CE288164F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A1763B-3E0B-74B4-DA1F-BD24AAC94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D5CCF3-A275-5202-7231-CC8F59ED46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8A87D6-C97B-5F4B-920A-6223ADDA3335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9CB1C-A698-C455-E2D6-EBD346C56E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533A6-96EA-A60C-5D64-EF4AE28311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DF42F6-CC2E-F041-85AE-79EADCEB5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951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sitting in a church&#10;&#10;Description automatically generated">
            <a:extLst>
              <a:ext uri="{FF2B5EF4-FFF2-40B4-BE49-F238E27FC236}">
                <a16:creationId xmlns:a16="http://schemas.microsoft.com/office/drawing/2014/main" id="{271E66EE-BA84-81B6-CBD3-64991DB16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398"/>
            <a:ext cx="12191999" cy="690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319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Joanna Person (Graphic Designer)</dc:creator>
  <cp:lastModifiedBy>Joanna Person (Graphic Designer)</cp:lastModifiedBy>
  <cp:revision>2</cp:revision>
  <dcterms:created xsi:type="dcterms:W3CDTF">2024-08-29T16:58:25Z</dcterms:created>
  <dcterms:modified xsi:type="dcterms:W3CDTF">2024-08-29T18:56:38Z</dcterms:modified>
</cp:coreProperties>
</file>